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25801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algn="ctr"/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1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временами небольшой дождь. Ветер южный с переходом на западный 7-12 м/с. Температура воздуха ночью 8-10, днем 14-16 тепла.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0-5 м/с Температура воздуха 2-4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2396427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28 апреля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28 пониженный, 29 ночью повышенный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Сагинтаева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64854</TotalTime>
  <Words>640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7039</cp:revision>
  <cp:lastPrinted>2021-02-03T11:37:00Z</cp:lastPrinted>
  <dcterms:created xsi:type="dcterms:W3CDTF">2018-03-27T06:03:00Z</dcterms:created>
  <dcterms:modified xsi:type="dcterms:W3CDTF">2026-04-27T07:15:01Z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